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3" r:id="rId7"/>
    <p:sldId id="264" r:id="rId8"/>
    <p:sldId id="265" r:id="rId9"/>
    <p:sldId id="257" r:id="rId10"/>
    <p:sldId id="267" r:id="rId11"/>
    <p:sldId id="266" r:id="rId12"/>
    <p:sldId id="268" r:id="rId13"/>
    <p:sldId id="272" r:id="rId14"/>
    <p:sldId id="258" r:id="rId15"/>
    <p:sldId id="26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4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8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1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5F13-050D-471B-A5EE-5E9B701966D8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C0DA-B0AD-43F7-813B-E86E0BD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1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CDC244-311C-49EE-B0F2-C0935A76F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26" y="406400"/>
            <a:ext cx="10286148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115B1-8406-4A53-8542-F54BB14974B4}"/>
              </a:ext>
            </a:extLst>
          </p:cNvPr>
          <p:cNvSpPr txBox="1"/>
          <p:nvPr/>
        </p:nvSpPr>
        <p:spPr>
          <a:xfrm>
            <a:off x="2939452" y="6082268"/>
            <a:ext cx="580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Tom Keinath is introduced at the seminar held in his honor.</a:t>
            </a:r>
          </a:p>
        </p:txBody>
      </p:sp>
    </p:spTree>
    <p:extLst>
      <p:ext uri="{BB962C8B-B14F-4D97-AF65-F5344CB8AC3E}">
        <p14:creationId xmlns:p14="http://schemas.microsoft.com/office/powerpoint/2010/main" val="192252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9256A-41A8-4B99-A932-7008B8217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370" y="0"/>
            <a:ext cx="51435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89297-C3D7-4450-A9F7-16DD53DDF4EA}"/>
              </a:ext>
            </a:extLst>
          </p:cNvPr>
          <p:cNvSpPr txBox="1"/>
          <p:nvPr/>
        </p:nvSpPr>
        <p:spPr>
          <a:xfrm>
            <a:off x="6888480" y="1682094"/>
            <a:ext cx="490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Tom Keinath speaking with a former student at the reception held after the seminar.  Professor Tim DeVol is in the foreground at the right.</a:t>
            </a:r>
          </a:p>
        </p:txBody>
      </p:sp>
    </p:spTree>
    <p:extLst>
      <p:ext uri="{BB962C8B-B14F-4D97-AF65-F5344CB8AC3E}">
        <p14:creationId xmlns:p14="http://schemas.microsoft.com/office/powerpoint/2010/main" val="410127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previews.dropbox.com/p/thumb/AAv1Udb7daqwnMUIGqEe52FiCqCwbhEGPjykQQti4FucqzLmhHLl693h93MeSyDvLPV9eC6tvvwLJ8ICFXGIb89BiVpX9Tl4m7NnI_sctmchW0RevhKcHdO9QQY0Vc6Z9bLgCpbSNDRwDWdCakG7LqWKfWhkgL49ZqH9QytEfrSNFtBfpBWAQftn5ixCcYWqnVemid-GoGjZWkrGP4ptifYNBXsU2t4t_I4wo9n9x6LN0NlGcgp8wg1K--SZH72gDB99lzi3IzpvDVVA995B7V6RHgMXhfulDJmI8W34s0xfybh1YRqHy3794DoNlGMQlIqpsL_a1myHZN3uAx_QJGudvvgWwFhEHv9tNSdYUfXr20XaLH3V55wdOXOAiex9efUTyiUVuQ-o__UtYcv5ND5LmSRQ2usTUuP23WOe2AvcIg/p.jpeg?fv_content=true&amp;size_mode=5">
            <a:extLst>
              <a:ext uri="{FF2B5EF4-FFF2-40B4-BE49-F238E27FC236}">
                <a16:creationId xmlns:a16="http://schemas.microsoft.com/office/drawing/2014/main" id="{1B2FE4FA-92E2-46A5-8AD9-EB95F93AF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previews.dropbox.com/p/thumb/AAv1Udb7daqwnMUIGqEe52FiCqCwbhEGPjykQQti4FucqzLmhHLl693h93MeSyDvLPV9eC6tvvwLJ8ICFXGIb89BiVpX9Tl4m7NnI_sctmchW0RevhKcHdO9QQY0Vc6Z9bLgCpbSNDRwDWdCakG7LqWKfWhkgL49ZqH9QytEfrSNFtBfpBWAQftn5ixCcYWqnVemid-GoGjZWkrGP4ptifYNBXsU2t4t_I4wo9n9x6LN0NlGcgp8wg1K--SZH72gDB99lzi3IzpvDVVA995B7V6RHgMXhfulDJmI8W34s0xfybh1YRqHy3794DoNlGMQlIqpsL_a1myHZN3uAx_QJGudvvgWwFhEHv9tNSdYUfXr20XaLH3V55wdOXOAiex9efUTyiUVuQ-o__UtYcv5ND5LmSRQ2usTUuP23WOe2AvcIg/p.jpeg?fv_content=true&amp;size_mode=5">
            <a:extLst>
              <a:ext uri="{FF2B5EF4-FFF2-40B4-BE49-F238E27FC236}">
                <a16:creationId xmlns:a16="http://schemas.microsoft.com/office/drawing/2014/main" id="{F66522DF-1783-4FF4-BAF5-9FC970BB4D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35314-15BD-4E43-9617-DF1DE98FE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900" y="194270"/>
            <a:ext cx="10287000" cy="5608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35CD2C-D480-4C06-B956-5F471C5A493B}"/>
              </a:ext>
            </a:extLst>
          </p:cNvPr>
          <p:cNvSpPr txBox="1"/>
          <p:nvPr/>
        </p:nvSpPr>
        <p:spPr>
          <a:xfrm>
            <a:off x="1624330" y="5954990"/>
            <a:ext cx="924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Left to right:  Glen Daigger, David Freedman, Tom Keinath, Les Grady, Alan Elzerman, and Tanju Karanfil, at a dinner held in honor of Tom and his family.</a:t>
            </a:r>
          </a:p>
        </p:txBody>
      </p:sp>
    </p:spTree>
    <p:extLst>
      <p:ext uri="{BB962C8B-B14F-4D97-AF65-F5344CB8AC3E}">
        <p14:creationId xmlns:p14="http://schemas.microsoft.com/office/powerpoint/2010/main" val="400379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46B28B-C1AF-44B2-91ED-9194C76C6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508000"/>
            <a:ext cx="10287000" cy="4937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DB9832-3310-4117-8AB7-1FF545FF4B4E}"/>
              </a:ext>
            </a:extLst>
          </p:cNvPr>
          <p:cNvSpPr txBox="1"/>
          <p:nvPr/>
        </p:nvSpPr>
        <p:spPr>
          <a:xfrm>
            <a:off x="1624330" y="5954990"/>
            <a:ext cx="924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Left to right:  Eric Wahlberg, George Fletcher, Bill Heatley, Tom Keinath, Steve Cawood, Bryan Cashion, and Paul Bowen, at a dinner held in honor of Tom and his family.</a:t>
            </a:r>
          </a:p>
        </p:txBody>
      </p:sp>
    </p:spTree>
    <p:extLst>
      <p:ext uri="{BB962C8B-B14F-4D97-AF65-F5344CB8AC3E}">
        <p14:creationId xmlns:p14="http://schemas.microsoft.com/office/powerpoint/2010/main" val="262007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A48A1-E220-49D6-BB80-577C860AF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551319"/>
            <a:ext cx="10287000" cy="4701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37370-DCC4-404D-91AE-220BEC8E3998}"/>
              </a:ext>
            </a:extLst>
          </p:cNvPr>
          <p:cNvSpPr txBox="1"/>
          <p:nvPr/>
        </p:nvSpPr>
        <p:spPr>
          <a:xfrm>
            <a:off x="1127125" y="5711150"/>
            <a:ext cx="993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Keinath family at dinner.  Left to right:  Mckenna , Karen, Tom, Sydney, Jennifer Chin, and Michael.</a:t>
            </a:r>
          </a:p>
        </p:txBody>
      </p:sp>
    </p:spTree>
    <p:extLst>
      <p:ext uri="{BB962C8B-B14F-4D97-AF65-F5344CB8AC3E}">
        <p14:creationId xmlns:p14="http://schemas.microsoft.com/office/powerpoint/2010/main" val="200764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62C52-6C5A-4BB2-AC73-A37E2DCE4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44" y="304800"/>
            <a:ext cx="10289512" cy="5659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4F91EF-E2F9-470E-A2F7-F81550006C19}"/>
              </a:ext>
            </a:extLst>
          </p:cNvPr>
          <p:cNvSpPr txBox="1"/>
          <p:nvPr/>
        </p:nvSpPr>
        <p:spPr>
          <a:xfrm>
            <a:off x="2210025" y="6183868"/>
            <a:ext cx="758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Alan Elzerman, Emeritus faculty member and former Chair of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32721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0B43B1-4172-46FE-97EE-16F9C2179F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00" y="264160"/>
            <a:ext cx="10287000" cy="5466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9F70E-1B83-4D79-858F-22ECF4BFAFE0}"/>
              </a:ext>
            </a:extLst>
          </p:cNvPr>
          <p:cNvSpPr txBox="1"/>
          <p:nvPr/>
        </p:nvSpPr>
        <p:spPr>
          <a:xfrm>
            <a:off x="3683461" y="6134854"/>
            <a:ext cx="52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C. P. Leslie Grady, Jr.</a:t>
            </a:r>
            <a:r>
              <a:rPr lang="en-US" b="1" dirty="0"/>
              <a:t>, R. A. Bowen Professor Emeritus</a:t>
            </a:r>
          </a:p>
        </p:txBody>
      </p:sp>
    </p:spTree>
    <p:extLst>
      <p:ext uri="{BB962C8B-B14F-4D97-AF65-F5344CB8AC3E}">
        <p14:creationId xmlns:p14="http://schemas.microsoft.com/office/powerpoint/2010/main" val="21061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4A913-4DD5-41EA-A9D9-D0A60BC9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33" y="345440"/>
            <a:ext cx="10286133" cy="552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1C672-E3BC-4E83-B874-2F4DA1A082B3}"/>
              </a:ext>
            </a:extLst>
          </p:cNvPr>
          <p:cNvSpPr txBox="1"/>
          <p:nvPr/>
        </p:nvSpPr>
        <p:spPr>
          <a:xfrm>
            <a:off x="3100965" y="6145014"/>
            <a:ext cx="637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Fred Molz, Research Professor &amp; Distinguished Scientist Emeritus</a:t>
            </a:r>
          </a:p>
        </p:txBody>
      </p:sp>
    </p:spTree>
    <p:extLst>
      <p:ext uri="{BB962C8B-B14F-4D97-AF65-F5344CB8AC3E}">
        <p14:creationId xmlns:p14="http://schemas.microsoft.com/office/powerpoint/2010/main" val="65231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1246A-E108-4732-AB82-0F19DAB3D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076" y="467360"/>
            <a:ext cx="10287847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AF38C8-2F7C-4DB0-A434-F0C6863F259D}"/>
              </a:ext>
            </a:extLst>
          </p:cNvPr>
          <p:cNvSpPr txBox="1"/>
          <p:nvPr/>
        </p:nvSpPr>
        <p:spPr>
          <a:xfrm>
            <a:off x="2201725" y="6205974"/>
            <a:ext cx="809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Robert A. Fjeld, Emeritus Professor &amp; Dempsey Chair of Environmental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08921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447040"/>
            <a:ext cx="10287000" cy="570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B2A8A-CFAC-4AB7-8632-C3E226CA17B0}"/>
              </a:ext>
            </a:extLst>
          </p:cNvPr>
          <p:cNvSpPr txBox="1"/>
          <p:nvPr/>
        </p:nvSpPr>
        <p:spPr>
          <a:xfrm>
            <a:off x="852673" y="6338054"/>
            <a:ext cx="104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David L. Freedman, Professor and Chair of EEES, welcoming the visitors and introducing the seminar speaker.</a:t>
            </a:r>
          </a:p>
        </p:txBody>
      </p:sp>
    </p:spTree>
    <p:extLst>
      <p:ext uri="{BB962C8B-B14F-4D97-AF65-F5344CB8AC3E}">
        <p14:creationId xmlns:p14="http://schemas.microsoft.com/office/powerpoint/2010/main" val="145258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6E8B4-E7B9-4EFA-8219-D10A80D2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20" y="314960"/>
            <a:ext cx="10287000" cy="5648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013C6-8212-4A92-B699-69C6FB78B8F8}"/>
              </a:ext>
            </a:extLst>
          </p:cNvPr>
          <p:cNvSpPr txBox="1"/>
          <p:nvPr/>
        </p:nvSpPr>
        <p:spPr>
          <a:xfrm>
            <a:off x="1458124" y="6173708"/>
            <a:ext cx="962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Glen T. Daigger, Professor of Engineering Practice at the University of Michigan and seminar speaker</a:t>
            </a:r>
          </a:p>
        </p:txBody>
      </p:sp>
    </p:spTree>
    <p:extLst>
      <p:ext uri="{BB962C8B-B14F-4D97-AF65-F5344CB8AC3E}">
        <p14:creationId xmlns:p14="http://schemas.microsoft.com/office/powerpoint/2010/main" val="160543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9BE0B5-E9A5-4F18-94EC-4A7EDB38D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373118"/>
            <a:ext cx="1028700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9DD9BE-604D-4F2D-B772-D844BC9B5B81}"/>
              </a:ext>
            </a:extLst>
          </p:cNvPr>
          <p:cNvSpPr txBox="1"/>
          <p:nvPr/>
        </p:nvSpPr>
        <p:spPr>
          <a:xfrm>
            <a:off x="952500" y="5950189"/>
            <a:ext cx="1043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Left to right:  David Freedman, Allison McLane, Tom Keinath, and Sarah Donaher.  Allison and Sarah received the Keinath Award for outstanding undergraduate students majoring in Environmental Engineering.</a:t>
            </a:r>
          </a:p>
        </p:txBody>
      </p:sp>
    </p:spTree>
    <p:extLst>
      <p:ext uri="{BB962C8B-B14F-4D97-AF65-F5344CB8AC3E}">
        <p14:creationId xmlns:p14="http://schemas.microsoft.com/office/powerpoint/2010/main" val="267570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5E2B9-A1E7-4CA3-9DA8-15B1E0C650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560" y="944880"/>
            <a:ext cx="6096000" cy="414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A6098-9C2C-401D-8EE1-FE9059D21E82}"/>
              </a:ext>
            </a:extLst>
          </p:cNvPr>
          <p:cNvSpPr txBox="1"/>
          <p:nvPr/>
        </p:nvSpPr>
        <p:spPr>
          <a:xfrm>
            <a:off x="1380490" y="5451455"/>
            <a:ext cx="924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Left to right:  Tom Keinath, Katie Van Valkinburgh, and David Freedman.  Katie received the Keinath Award for outstanding undergraduate majoring in Environmental Engineering.  She is currently working on her MS degree.  A plaque honoring Gene Rich is in the background.</a:t>
            </a:r>
          </a:p>
        </p:txBody>
      </p:sp>
    </p:spTree>
    <p:extLst>
      <p:ext uri="{BB962C8B-B14F-4D97-AF65-F5344CB8AC3E}">
        <p14:creationId xmlns:p14="http://schemas.microsoft.com/office/powerpoint/2010/main" val="18749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4C0BACF62BF4E81F34DDDFA5E66B8" ma:contentTypeVersion="13" ma:contentTypeDescription="Create a new document." ma:contentTypeScope="" ma:versionID="566f84f2a3cd72bcc1a96ae681ba514b">
  <xsd:schema xmlns:xsd="http://www.w3.org/2001/XMLSchema" xmlns:xs="http://www.w3.org/2001/XMLSchema" xmlns:p="http://schemas.microsoft.com/office/2006/metadata/properties" xmlns:ns3="5c80e1ce-8f26-42e9-920f-45a650ca7415" xmlns:ns4="b91e5e30-76b0-406b-a49a-297d35bd9f8d" targetNamespace="http://schemas.microsoft.com/office/2006/metadata/properties" ma:root="true" ma:fieldsID="1c593715556bf5394968912e13cbf0ff" ns3:_="" ns4:_="">
    <xsd:import namespace="5c80e1ce-8f26-42e9-920f-45a650ca7415"/>
    <xsd:import namespace="b91e5e30-76b0-406b-a49a-297d35bd9f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0e1ce-8f26-42e9-920f-45a650ca74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5e30-76b0-406b-a49a-297d35bd9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895FE7-0BD2-4E98-8E2F-3460BC441170}">
  <ds:schemaRefs>
    <ds:schemaRef ds:uri="b91e5e30-76b0-406b-a49a-297d35bd9f8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5c80e1ce-8f26-42e9-920f-45a650ca7415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11CAAE-A3CD-4FD1-AAEC-E6F02FDA0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80B81-780D-4FD9-B7D1-C7A861E3E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0e1ce-8f26-42e9-920f-45a650ca7415"/>
    <ds:schemaRef ds:uri="b91e5e30-76b0-406b-a49a-297d35bd9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Freedman</dc:creator>
  <cp:lastModifiedBy>Briana Marie Peele</cp:lastModifiedBy>
  <cp:revision>12</cp:revision>
  <dcterms:created xsi:type="dcterms:W3CDTF">2019-09-20T22:53:41Z</dcterms:created>
  <dcterms:modified xsi:type="dcterms:W3CDTF">2020-03-11T13:22:26Z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0x0101001AC4C0BACF62BF4E81F34DDDFA5E66B8</vt:lpwstr>
  </property>
</Properties>
</file>